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85" r:id="rId2"/>
    <p:sldId id="273" r:id="rId3"/>
    <p:sldId id="256" r:id="rId4"/>
    <p:sldId id="282" r:id="rId5"/>
    <p:sldId id="267" r:id="rId6"/>
    <p:sldId id="283" r:id="rId7"/>
    <p:sldId id="272" r:id="rId8"/>
    <p:sldId id="266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5" autoAdjust="0"/>
    <p:restoredTop sz="80158" autoAdjust="0"/>
  </p:normalViewPr>
  <p:slideViewPr>
    <p:cSldViewPr snapToGrid="0">
      <p:cViewPr varScale="1">
        <p:scale>
          <a:sx n="103" d="100"/>
          <a:sy n="103" d="100"/>
        </p:scale>
        <p:origin x="912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of Konstantinopoulos" userId="b80e1e4687d036b3" providerId="LiveId" clId="{5099F412-6C8D-416A-99DD-407F96968B6F}"/>
    <pc:docChg chg="undo redo custSel addSld delSld modSld sldOrd">
      <pc:chgData name="Christof Konstantinopoulos" userId="b80e1e4687d036b3" providerId="LiveId" clId="{5099F412-6C8D-416A-99DD-407F96968B6F}" dt="2022-12-05T20:17:40.238" v="2038" actId="255"/>
      <pc:docMkLst>
        <pc:docMk/>
      </pc:docMkLst>
      <pc:sldChg chg="modSp mod">
        <pc:chgData name="Christof Konstantinopoulos" userId="b80e1e4687d036b3" providerId="LiveId" clId="{5099F412-6C8D-416A-99DD-407F96968B6F}" dt="2022-12-04T22:22:45.283" v="1295" actId="255"/>
        <pc:sldMkLst>
          <pc:docMk/>
          <pc:sldMk cId="2686163206" sldId="256"/>
        </pc:sldMkLst>
        <pc:spChg chg="mod">
          <ac:chgData name="Christof Konstantinopoulos" userId="b80e1e4687d036b3" providerId="LiveId" clId="{5099F412-6C8D-416A-99DD-407F96968B6F}" dt="2022-12-04T22:22:45.283" v="1295" actId="255"/>
          <ac:spMkLst>
            <pc:docMk/>
            <pc:sldMk cId="2686163206" sldId="256"/>
            <ac:spMk id="2" creationId="{27901ADB-EC8D-4C87-ACA5-8825A74625BA}"/>
          </ac:spMkLst>
        </pc:spChg>
        <pc:spChg chg="mod">
          <ac:chgData name="Christof Konstantinopoulos" userId="b80e1e4687d036b3" providerId="LiveId" clId="{5099F412-6C8D-416A-99DD-407F96968B6F}" dt="2022-12-04T20:56:40.145" v="245" actId="20577"/>
          <ac:spMkLst>
            <pc:docMk/>
            <pc:sldMk cId="2686163206" sldId="256"/>
            <ac:spMk id="3" creationId="{C702101D-099E-417A-B1CA-358B1EDEB17C}"/>
          </ac:spMkLst>
        </pc:spChg>
      </pc:sldChg>
      <pc:sldChg chg="del">
        <pc:chgData name="Christof Konstantinopoulos" userId="b80e1e4687d036b3" providerId="LiveId" clId="{5099F412-6C8D-416A-99DD-407F96968B6F}" dt="2022-12-04T22:21:44.765" v="1256" actId="47"/>
        <pc:sldMkLst>
          <pc:docMk/>
          <pc:sldMk cId="170126602" sldId="262"/>
        </pc:sldMkLst>
      </pc:sldChg>
      <pc:sldChg chg="delSp modSp mod ord">
        <pc:chgData name="Christof Konstantinopoulos" userId="b80e1e4687d036b3" providerId="LiveId" clId="{5099F412-6C8D-416A-99DD-407F96968B6F}" dt="2022-12-05T20:12:59.239" v="2006" actId="6549"/>
        <pc:sldMkLst>
          <pc:docMk/>
          <pc:sldMk cId="3771179020" sldId="265"/>
        </pc:sldMkLst>
        <pc:spChg chg="mod">
          <ac:chgData name="Christof Konstantinopoulos" userId="b80e1e4687d036b3" providerId="LiveId" clId="{5099F412-6C8D-416A-99DD-407F96968B6F}" dt="2022-12-05T20:12:59.239" v="2006" actId="6549"/>
          <ac:spMkLst>
            <pc:docMk/>
            <pc:sldMk cId="3771179020" sldId="265"/>
            <ac:spMk id="4" creationId="{CB23A25C-BFF5-4E43-9FCF-1096CBCFF727}"/>
          </ac:spMkLst>
        </pc:spChg>
        <pc:spChg chg="del mod">
          <ac:chgData name="Christof Konstantinopoulos" userId="b80e1e4687d036b3" providerId="LiveId" clId="{5099F412-6C8D-416A-99DD-407F96968B6F}" dt="2022-12-05T20:12:22.241" v="2003" actId="478"/>
          <ac:spMkLst>
            <pc:docMk/>
            <pc:sldMk cId="3771179020" sldId="265"/>
            <ac:spMk id="5" creationId="{1CB7BBEB-94C2-4C9C-B1D7-49D3AA87D159}"/>
          </ac:spMkLst>
        </pc:spChg>
      </pc:sldChg>
      <pc:sldChg chg="addSp delSp modSp mod ord">
        <pc:chgData name="Christof Konstantinopoulos" userId="b80e1e4687d036b3" providerId="LiveId" clId="{5099F412-6C8D-416A-99DD-407F96968B6F}" dt="2022-12-05T20:09:00.173" v="1991"/>
        <pc:sldMkLst>
          <pc:docMk/>
          <pc:sldMk cId="3157961560" sldId="266"/>
        </pc:sldMkLst>
        <pc:spChg chg="add del mod">
          <ac:chgData name="Christof Konstantinopoulos" userId="b80e1e4687d036b3" providerId="LiveId" clId="{5099F412-6C8D-416A-99DD-407F96968B6F}" dt="2022-12-05T20:05:10.194" v="1989"/>
          <ac:spMkLst>
            <pc:docMk/>
            <pc:sldMk cId="3157961560" sldId="266"/>
            <ac:spMk id="3" creationId="{87F25952-7CD2-12BA-1187-7B2B141586F6}"/>
          </ac:spMkLst>
        </pc:spChg>
        <pc:spChg chg="del">
          <ac:chgData name="Christof Konstantinopoulos" userId="b80e1e4687d036b3" providerId="LiveId" clId="{5099F412-6C8D-416A-99DD-407F96968B6F}" dt="2022-12-04T21:42:40.777" v="247"/>
          <ac:spMkLst>
            <pc:docMk/>
            <pc:sldMk cId="3157961560" sldId="266"/>
            <ac:spMk id="5" creationId="{845FACB3-8A0C-4D14-AD07-B7205457B851}"/>
          </ac:spMkLst>
        </pc:spChg>
        <pc:spChg chg="add del mod">
          <ac:chgData name="Christof Konstantinopoulos" userId="b80e1e4687d036b3" providerId="LiveId" clId="{5099F412-6C8D-416A-99DD-407F96968B6F}" dt="2022-12-04T22:31:35.280" v="1397"/>
          <ac:spMkLst>
            <pc:docMk/>
            <pc:sldMk cId="3157961560" sldId="266"/>
            <ac:spMk id="7" creationId="{20FBCC58-FD18-1900-C9D6-ABE34D8AF870}"/>
          </ac:spMkLst>
        </pc:spChg>
        <pc:spChg chg="add del mod">
          <ac:chgData name="Christof Konstantinopoulos" userId="b80e1e4687d036b3" providerId="LiveId" clId="{5099F412-6C8D-416A-99DD-407F96968B6F}" dt="2022-12-05T20:09:00.173" v="1991"/>
          <ac:spMkLst>
            <pc:docMk/>
            <pc:sldMk cId="3157961560" sldId="266"/>
            <ac:spMk id="8" creationId="{543B004D-6139-18D5-4E2B-C6DF663D93FB}"/>
          </ac:spMkLst>
        </pc:spChg>
        <pc:picChg chg="del">
          <ac:chgData name="Christof Konstantinopoulos" userId="b80e1e4687d036b3" providerId="LiveId" clId="{5099F412-6C8D-416A-99DD-407F96968B6F}" dt="2022-12-04T21:14:48.673" v="246" actId="478"/>
          <ac:picMkLst>
            <pc:docMk/>
            <pc:sldMk cId="3157961560" sldId="266"/>
            <ac:picMk id="2" creationId="{2F9D26C4-4F5F-46F6-971D-791455292213}"/>
          </ac:picMkLst>
        </pc:picChg>
        <pc:picChg chg="add del mod">
          <ac:chgData name="Christof Konstantinopoulos" userId="b80e1e4687d036b3" providerId="LiveId" clId="{5099F412-6C8D-416A-99DD-407F96968B6F}" dt="2022-12-04T22:31:24.766" v="1396" actId="478"/>
          <ac:picMkLst>
            <pc:docMk/>
            <pc:sldMk cId="3157961560" sldId="266"/>
            <ac:picMk id="3" creationId="{09246DEE-7AF6-F679-10C0-453DA3068ED9}"/>
          </ac:picMkLst>
        </pc:picChg>
        <pc:picChg chg="add del mod">
          <ac:chgData name="Christof Konstantinopoulos" userId="b80e1e4687d036b3" providerId="LiveId" clId="{5099F412-6C8D-416A-99DD-407F96968B6F}" dt="2022-12-05T20:08:56.953" v="1990" actId="478"/>
          <ac:picMkLst>
            <pc:docMk/>
            <pc:sldMk cId="3157961560" sldId="266"/>
            <ac:picMk id="6" creationId="{1F8AD07E-E668-BA76-90E2-3EBF315049ED}"/>
          </ac:picMkLst>
        </pc:picChg>
        <pc:picChg chg="add del mod">
          <ac:chgData name="Christof Konstantinopoulos" userId="b80e1e4687d036b3" providerId="LiveId" clId="{5099F412-6C8D-416A-99DD-407F96968B6F}" dt="2022-12-05T20:00:09.350" v="1965" actId="478"/>
          <ac:picMkLst>
            <pc:docMk/>
            <pc:sldMk cId="3157961560" sldId="266"/>
            <ac:picMk id="9" creationId="{9B1970E7-D36D-4F04-14C5-3414DAA332D6}"/>
          </ac:picMkLst>
        </pc:picChg>
        <pc:picChg chg="add mod">
          <ac:chgData name="Christof Konstantinopoulos" userId="b80e1e4687d036b3" providerId="LiveId" clId="{5099F412-6C8D-416A-99DD-407F96968B6F}" dt="2022-12-05T20:09:00.173" v="1991"/>
          <ac:picMkLst>
            <pc:docMk/>
            <pc:sldMk cId="3157961560" sldId="266"/>
            <ac:picMk id="11" creationId="{91CCFCFB-7E1B-787E-897A-F1763D281009}"/>
          </ac:picMkLst>
        </pc:picChg>
      </pc:sldChg>
      <pc:sldChg chg="addSp delSp modSp mod ord">
        <pc:chgData name="Christof Konstantinopoulos" userId="b80e1e4687d036b3" providerId="LiveId" clId="{5099F412-6C8D-416A-99DD-407F96968B6F}" dt="2022-12-04T22:27:56.905" v="1351" actId="20577"/>
        <pc:sldMkLst>
          <pc:docMk/>
          <pc:sldMk cId="409394602" sldId="267"/>
        </pc:sldMkLst>
        <pc:spChg chg="mod">
          <ac:chgData name="Christof Konstantinopoulos" userId="b80e1e4687d036b3" providerId="LiveId" clId="{5099F412-6C8D-416A-99DD-407F96968B6F}" dt="2022-12-04T22:27:56.905" v="1351" actId="20577"/>
          <ac:spMkLst>
            <pc:docMk/>
            <pc:sldMk cId="409394602" sldId="267"/>
            <ac:spMk id="3" creationId="{A8DBEE4F-79D5-4050-BEF0-986476E94E88}"/>
          </ac:spMkLst>
        </pc:spChg>
        <pc:spChg chg="add del">
          <ac:chgData name="Christof Konstantinopoulos" userId="b80e1e4687d036b3" providerId="LiveId" clId="{5099F412-6C8D-416A-99DD-407F96968B6F}" dt="2022-12-04T22:25:04.213" v="1320" actId="478"/>
          <ac:spMkLst>
            <pc:docMk/>
            <pc:sldMk cId="409394602" sldId="267"/>
            <ac:spMk id="5" creationId="{B9C591B8-33E3-CD20-0E6E-4FE4E12F8785}"/>
          </ac:spMkLst>
        </pc:spChg>
        <pc:spChg chg="add mod">
          <ac:chgData name="Christof Konstantinopoulos" userId="b80e1e4687d036b3" providerId="LiveId" clId="{5099F412-6C8D-416A-99DD-407F96968B6F}" dt="2022-12-04T22:27:33.696" v="1336" actId="1076"/>
          <ac:spMkLst>
            <pc:docMk/>
            <pc:sldMk cId="409394602" sldId="267"/>
            <ac:spMk id="6" creationId="{4C767AFF-8299-1D5F-D015-0DDB662BE17B}"/>
          </ac:spMkLst>
        </pc:spChg>
        <pc:picChg chg="mod">
          <ac:chgData name="Christof Konstantinopoulos" userId="b80e1e4687d036b3" providerId="LiveId" clId="{5099F412-6C8D-416A-99DD-407F96968B6F}" dt="2022-12-04T22:24:18.757" v="1318" actId="1076"/>
          <ac:picMkLst>
            <pc:docMk/>
            <pc:sldMk cId="409394602" sldId="267"/>
            <ac:picMk id="4" creationId="{75BF7004-60EC-4777-B6D5-996B5B2C70AC}"/>
          </ac:picMkLst>
        </pc:picChg>
        <pc:picChg chg="mod">
          <ac:chgData name="Christof Konstantinopoulos" userId="b80e1e4687d036b3" providerId="LiveId" clId="{5099F412-6C8D-416A-99DD-407F96968B6F}" dt="2022-12-04T21:47:42.024" v="418" actId="1076"/>
          <ac:picMkLst>
            <pc:docMk/>
            <pc:sldMk cId="409394602" sldId="267"/>
            <ac:picMk id="1028" creationId="{29B43E6D-5B9D-40FA-8589-CFC72CA1A4A4}"/>
          </ac:picMkLst>
        </pc:picChg>
      </pc:sldChg>
      <pc:sldChg chg="modSp mod ord">
        <pc:chgData name="Christof Konstantinopoulos" userId="b80e1e4687d036b3" providerId="LiveId" clId="{5099F412-6C8D-416A-99DD-407F96968B6F}" dt="2022-12-05T20:17:40.238" v="2038" actId="255"/>
        <pc:sldMkLst>
          <pc:docMk/>
          <pc:sldMk cId="3682793187" sldId="268"/>
        </pc:sldMkLst>
        <pc:spChg chg="mod">
          <ac:chgData name="Christof Konstantinopoulos" userId="b80e1e4687d036b3" providerId="LiveId" clId="{5099F412-6C8D-416A-99DD-407F96968B6F}" dt="2022-12-04T21:58:46.113" v="595" actId="6549"/>
          <ac:spMkLst>
            <pc:docMk/>
            <pc:sldMk cId="3682793187" sldId="268"/>
            <ac:spMk id="4" creationId="{AC1E517F-43CB-415D-A2A2-CA21F2BE7290}"/>
          </ac:spMkLst>
        </pc:spChg>
        <pc:graphicFrameChg chg="mod">
          <ac:chgData name="Christof Konstantinopoulos" userId="b80e1e4687d036b3" providerId="LiveId" clId="{5099F412-6C8D-416A-99DD-407F96968B6F}" dt="2022-12-05T20:16:26.625" v="2012" actId="20577"/>
          <ac:graphicFrameMkLst>
            <pc:docMk/>
            <pc:sldMk cId="3682793187" sldId="268"/>
            <ac:graphicFrameMk id="7" creationId="{20F9A346-78A6-490A-A802-9C68BA4222DF}"/>
          </ac:graphicFrameMkLst>
        </pc:graphicFrameChg>
        <pc:graphicFrameChg chg="mod">
          <ac:chgData name="Christof Konstantinopoulos" userId="b80e1e4687d036b3" providerId="LiveId" clId="{5099F412-6C8D-416A-99DD-407F96968B6F}" dt="2022-12-05T20:17:40.238" v="2038" actId="255"/>
          <ac:graphicFrameMkLst>
            <pc:docMk/>
            <pc:sldMk cId="3682793187" sldId="268"/>
            <ac:graphicFrameMk id="8" creationId="{DE1CBE90-35B6-4786-A6AD-2338CD2C6727}"/>
          </ac:graphicFrameMkLst>
        </pc:graphicFrameChg>
      </pc:sldChg>
      <pc:sldChg chg="ord">
        <pc:chgData name="Christof Konstantinopoulos" userId="b80e1e4687d036b3" providerId="LiveId" clId="{5099F412-6C8D-416A-99DD-407F96968B6F}" dt="2022-12-04T21:56:46.083" v="529"/>
        <pc:sldMkLst>
          <pc:docMk/>
          <pc:sldMk cId="579028001" sldId="271"/>
        </pc:sldMkLst>
      </pc:sldChg>
      <pc:sldChg chg="modSp mod ord modNotesTx">
        <pc:chgData name="Christof Konstantinopoulos" userId="b80e1e4687d036b3" providerId="LiveId" clId="{5099F412-6C8D-416A-99DD-407F96968B6F}" dt="2022-12-04T22:42:59.459" v="1964" actId="20577"/>
        <pc:sldMkLst>
          <pc:docMk/>
          <pc:sldMk cId="3643890334" sldId="272"/>
        </pc:sldMkLst>
        <pc:spChg chg="mod">
          <ac:chgData name="Christof Konstantinopoulos" userId="b80e1e4687d036b3" providerId="LiveId" clId="{5099F412-6C8D-416A-99DD-407F96968B6F}" dt="2022-12-04T22:20:13.776" v="1236" actId="6549"/>
          <ac:spMkLst>
            <pc:docMk/>
            <pc:sldMk cId="3643890334" sldId="272"/>
            <ac:spMk id="5" creationId="{9B780B78-B73A-4828-9668-7104DBE7E107}"/>
          </ac:spMkLst>
        </pc:spChg>
        <pc:spChg chg="mod">
          <ac:chgData name="Christof Konstantinopoulos" userId="b80e1e4687d036b3" providerId="LiveId" clId="{5099F412-6C8D-416A-99DD-407F96968B6F}" dt="2022-12-04T22:42:59.459" v="1964" actId="20577"/>
          <ac:spMkLst>
            <pc:docMk/>
            <pc:sldMk cId="3643890334" sldId="272"/>
            <ac:spMk id="6" creationId="{1A492176-D758-4F25-ACFA-7E462DEE0938}"/>
          </ac:spMkLst>
        </pc:spChg>
      </pc:sldChg>
      <pc:sldChg chg="ord">
        <pc:chgData name="Christof Konstantinopoulos" userId="b80e1e4687d036b3" providerId="LiveId" clId="{5099F412-6C8D-416A-99DD-407F96968B6F}" dt="2022-12-04T21:57:06.321" v="531"/>
        <pc:sldMkLst>
          <pc:docMk/>
          <pc:sldMk cId="3576025521" sldId="273"/>
        </pc:sldMkLst>
      </pc:sldChg>
      <pc:sldChg chg="del">
        <pc:chgData name="Christof Konstantinopoulos" userId="b80e1e4687d036b3" providerId="LiveId" clId="{5099F412-6C8D-416A-99DD-407F96968B6F}" dt="2022-12-04T22:21:42.927" v="1255" actId="47"/>
        <pc:sldMkLst>
          <pc:docMk/>
          <pc:sldMk cId="1998013675" sldId="275"/>
        </pc:sldMkLst>
      </pc:sldChg>
      <pc:sldChg chg="delSp modSp mod">
        <pc:chgData name="Christof Konstantinopoulos" userId="b80e1e4687d036b3" providerId="LiveId" clId="{5099F412-6C8D-416A-99DD-407F96968B6F}" dt="2022-12-05T20:12:07.181" v="2001" actId="478"/>
        <pc:sldMkLst>
          <pc:docMk/>
          <pc:sldMk cId="2654666051" sldId="276"/>
        </pc:sldMkLst>
        <pc:spChg chg="del">
          <ac:chgData name="Christof Konstantinopoulos" userId="b80e1e4687d036b3" providerId="LiveId" clId="{5099F412-6C8D-416A-99DD-407F96968B6F}" dt="2022-12-05T20:12:07.181" v="2001" actId="478"/>
          <ac:spMkLst>
            <pc:docMk/>
            <pc:sldMk cId="2654666051" sldId="276"/>
            <ac:spMk id="4" creationId="{37472991-1166-4AA7-9507-3E0B06F92BE3}"/>
          </ac:spMkLst>
        </pc:spChg>
        <pc:picChg chg="mod">
          <ac:chgData name="Christof Konstantinopoulos" userId="b80e1e4687d036b3" providerId="LiveId" clId="{5099F412-6C8D-416A-99DD-407F96968B6F}" dt="2022-12-04T21:47:00.011" v="412" actId="1076"/>
          <ac:picMkLst>
            <pc:docMk/>
            <pc:sldMk cId="2654666051" sldId="276"/>
            <ac:picMk id="5" creationId="{C8B7AFF1-2D7C-42D1-904B-A66CA7011DDE}"/>
          </ac:picMkLst>
        </pc:picChg>
      </pc:sldChg>
      <pc:sldChg chg="del">
        <pc:chgData name="Christof Konstantinopoulos" userId="b80e1e4687d036b3" providerId="LiveId" clId="{5099F412-6C8D-416A-99DD-407F96968B6F}" dt="2022-12-04T21:56:12.083" v="523" actId="47"/>
        <pc:sldMkLst>
          <pc:docMk/>
          <pc:sldMk cId="3873460127" sldId="278"/>
        </pc:sldMkLst>
      </pc:sldChg>
      <pc:sldChg chg="del">
        <pc:chgData name="Christof Konstantinopoulos" userId="b80e1e4687d036b3" providerId="LiveId" clId="{5099F412-6C8D-416A-99DD-407F96968B6F}" dt="2022-12-04T22:21:46.167" v="1257" actId="47"/>
        <pc:sldMkLst>
          <pc:docMk/>
          <pc:sldMk cId="3451151112" sldId="279"/>
        </pc:sldMkLst>
      </pc:sldChg>
      <pc:sldChg chg="addSp delSp modSp add mod">
        <pc:chgData name="Christof Konstantinopoulos" userId="b80e1e4687d036b3" providerId="LiveId" clId="{5099F412-6C8D-416A-99DD-407F96968B6F}" dt="2022-12-05T20:12:16.544" v="2002" actId="478"/>
        <pc:sldMkLst>
          <pc:docMk/>
          <pc:sldMk cId="3006282314" sldId="280"/>
        </pc:sldMkLst>
        <pc:spChg chg="mod">
          <ac:chgData name="Christof Konstantinopoulos" userId="b80e1e4687d036b3" providerId="LiveId" clId="{5099F412-6C8D-416A-99DD-407F96968B6F}" dt="2022-12-04T21:45:06.245" v="285" actId="20577"/>
          <ac:spMkLst>
            <pc:docMk/>
            <pc:sldMk cId="3006282314" sldId="280"/>
            <ac:spMk id="2" creationId="{4B28F473-ACEE-4FF7-BAC1-DFDD46D2934C}"/>
          </ac:spMkLst>
        </pc:spChg>
        <pc:spChg chg="add del">
          <ac:chgData name="Christof Konstantinopoulos" userId="b80e1e4687d036b3" providerId="LiveId" clId="{5099F412-6C8D-416A-99DD-407F96968B6F}" dt="2022-12-05T20:12:16.544" v="2002" actId="478"/>
          <ac:spMkLst>
            <pc:docMk/>
            <pc:sldMk cId="3006282314" sldId="280"/>
            <ac:spMk id="4" creationId="{37472991-1166-4AA7-9507-3E0B06F92BE3}"/>
          </ac:spMkLst>
        </pc:spChg>
        <pc:spChg chg="add del mod">
          <ac:chgData name="Christof Konstantinopoulos" userId="b80e1e4687d036b3" providerId="LiveId" clId="{5099F412-6C8D-416A-99DD-407F96968B6F}" dt="2022-12-05T20:02:35.507" v="1978" actId="478"/>
          <ac:spMkLst>
            <pc:docMk/>
            <pc:sldMk cId="3006282314" sldId="280"/>
            <ac:spMk id="7" creationId="{74E7E7E7-8985-9B72-D0D6-0ECDD3692024}"/>
          </ac:spMkLst>
        </pc:spChg>
        <pc:picChg chg="add del mod">
          <ac:chgData name="Christof Konstantinopoulos" userId="b80e1e4687d036b3" providerId="LiveId" clId="{5099F412-6C8D-416A-99DD-407F96968B6F}" dt="2022-12-05T20:09:05.119" v="1992" actId="478"/>
          <ac:picMkLst>
            <pc:docMk/>
            <pc:sldMk cId="3006282314" sldId="280"/>
            <ac:picMk id="5" creationId="{8037C526-7FCF-DE8D-1A08-3015ADC00557}"/>
          </ac:picMkLst>
        </pc:picChg>
        <pc:picChg chg="del">
          <ac:chgData name="Christof Konstantinopoulos" userId="b80e1e4687d036b3" providerId="LiveId" clId="{5099F412-6C8D-416A-99DD-407F96968B6F}" dt="2022-12-04T21:45:15.232" v="286" actId="478"/>
          <ac:picMkLst>
            <pc:docMk/>
            <pc:sldMk cId="3006282314" sldId="280"/>
            <ac:picMk id="5" creationId="{C8B7AFF1-2D7C-42D1-904B-A66CA7011DDE}"/>
          </ac:picMkLst>
        </pc:picChg>
        <pc:picChg chg="add del mod">
          <ac:chgData name="Christof Konstantinopoulos" userId="b80e1e4687d036b3" providerId="LiveId" clId="{5099F412-6C8D-416A-99DD-407F96968B6F}" dt="2022-12-05T20:00:14.713" v="1966" actId="478"/>
          <ac:picMkLst>
            <pc:docMk/>
            <pc:sldMk cId="3006282314" sldId="280"/>
            <ac:picMk id="6" creationId="{010CA2F0-C661-75AD-E477-1B1019650219}"/>
          </ac:picMkLst>
        </pc:picChg>
        <pc:picChg chg="add del mod">
          <ac:chgData name="Christof Konstantinopoulos" userId="b80e1e4687d036b3" providerId="LiveId" clId="{5099F412-6C8D-416A-99DD-407F96968B6F}" dt="2022-12-05T20:04:48.071" v="1988" actId="478"/>
          <ac:picMkLst>
            <pc:docMk/>
            <pc:sldMk cId="3006282314" sldId="280"/>
            <ac:picMk id="9" creationId="{D32D726F-BE77-8155-C7FA-D1518E78449E}"/>
          </ac:picMkLst>
        </pc:picChg>
        <pc:picChg chg="add mod">
          <ac:chgData name="Christof Konstantinopoulos" userId="b80e1e4687d036b3" providerId="LiveId" clId="{5099F412-6C8D-416A-99DD-407F96968B6F}" dt="2022-12-05T20:09:26.810" v="1998" actId="1076"/>
          <ac:picMkLst>
            <pc:docMk/>
            <pc:sldMk cId="3006282314" sldId="280"/>
            <ac:picMk id="11" creationId="{933B36B0-F1B9-FF7E-8BE4-89178A036D5B}"/>
          </ac:picMkLst>
        </pc:picChg>
      </pc:sldChg>
    </pc:docChg>
  </pc:docChgLst>
  <pc:docChgLst>
    <pc:chgData name="Christof Konstantinopoulos" userId="9ebe9586d4a780ec" providerId="LiveId" clId="{3B344F3B-0833-434B-A066-C5CA3BD004EE}"/>
    <pc:docChg chg="undo redo custSel addSld delSld modSld sldOrd">
      <pc:chgData name="Christof Konstantinopoulos" userId="9ebe9586d4a780ec" providerId="LiveId" clId="{3B344F3B-0833-434B-A066-C5CA3BD004EE}" dt="2023-07-05T13:49:19.110" v="613" actId="20577"/>
      <pc:docMkLst>
        <pc:docMk/>
      </pc:docMkLst>
      <pc:sldChg chg="modSp mod modNotesTx">
        <pc:chgData name="Christof Konstantinopoulos" userId="9ebe9586d4a780ec" providerId="LiveId" clId="{3B344F3B-0833-434B-A066-C5CA3BD004EE}" dt="2023-05-03T07:17:37.960" v="5" actId="20577"/>
        <pc:sldMkLst>
          <pc:docMk/>
          <pc:sldMk cId="409394602" sldId="267"/>
        </pc:sldMkLst>
        <pc:spChg chg="mod">
          <ac:chgData name="Christof Konstantinopoulos" userId="9ebe9586d4a780ec" providerId="LiveId" clId="{3B344F3B-0833-434B-A066-C5CA3BD004EE}" dt="2023-05-03T07:17:06.630" v="1" actId="113"/>
          <ac:spMkLst>
            <pc:docMk/>
            <pc:sldMk cId="409394602" sldId="267"/>
            <ac:spMk id="3" creationId="{A8DBEE4F-79D5-4050-BEF0-986476E94E88}"/>
          </ac:spMkLst>
        </pc:spChg>
      </pc:sldChg>
      <pc:sldChg chg="modSp mod">
        <pc:chgData name="Christof Konstantinopoulos" userId="9ebe9586d4a780ec" providerId="LiveId" clId="{3B344F3B-0833-434B-A066-C5CA3BD004EE}" dt="2023-07-05T13:49:19.110" v="613" actId="20577"/>
        <pc:sldMkLst>
          <pc:docMk/>
          <pc:sldMk cId="3643890334" sldId="272"/>
        </pc:sldMkLst>
        <pc:spChg chg="mod">
          <ac:chgData name="Christof Konstantinopoulos" userId="9ebe9586d4a780ec" providerId="LiveId" clId="{3B344F3B-0833-434B-A066-C5CA3BD004EE}" dt="2023-07-05T13:49:19.110" v="613" actId="20577"/>
          <ac:spMkLst>
            <pc:docMk/>
            <pc:sldMk cId="3643890334" sldId="272"/>
            <ac:spMk id="6" creationId="{1A492176-D758-4F25-ACFA-7E462DEE0938}"/>
          </ac:spMkLst>
        </pc:spChg>
      </pc:sldChg>
      <pc:sldChg chg="modSp mod modAnim">
        <pc:chgData name="Christof Konstantinopoulos" userId="9ebe9586d4a780ec" providerId="LiveId" clId="{3B344F3B-0833-434B-A066-C5CA3BD004EE}" dt="2023-05-03T07:47:54.669" v="563"/>
        <pc:sldMkLst>
          <pc:docMk/>
          <pc:sldMk cId="3576025521" sldId="273"/>
        </pc:sldMkLst>
        <pc:picChg chg="mod">
          <ac:chgData name="Christof Konstantinopoulos" userId="9ebe9586d4a780ec" providerId="LiveId" clId="{3B344F3B-0833-434B-A066-C5CA3BD004EE}" dt="2023-05-03T07:42:52.864" v="547" actId="14100"/>
          <ac:picMkLst>
            <pc:docMk/>
            <pc:sldMk cId="3576025521" sldId="273"/>
            <ac:picMk id="2" creationId="{AB8207F4-D81D-4C7A-8372-FB2F236648F8}"/>
          </ac:picMkLst>
        </pc:picChg>
      </pc:sldChg>
      <pc:sldChg chg="delSp modSp del mod">
        <pc:chgData name="Christof Konstantinopoulos" userId="9ebe9586d4a780ec" providerId="LiveId" clId="{3B344F3B-0833-434B-A066-C5CA3BD004EE}" dt="2023-05-03T07:42:00.729" v="546" actId="47"/>
        <pc:sldMkLst>
          <pc:docMk/>
          <pc:sldMk cId="2654666051" sldId="276"/>
        </pc:sldMkLst>
        <pc:spChg chg="mod">
          <ac:chgData name="Christof Konstantinopoulos" userId="9ebe9586d4a780ec" providerId="LiveId" clId="{3B344F3B-0833-434B-A066-C5CA3BD004EE}" dt="2023-05-03T07:41:44.137" v="545" actId="20577"/>
          <ac:spMkLst>
            <pc:docMk/>
            <pc:sldMk cId="2654666051" sldId="276"/>
            <ac:spMk id="2" creationId="{4B28F473-ACEE-4FF7-BAC1-DFDD46D2934C}"/>
          </ac:spMkLst>
        </pc:spChg>
        <pc:spChg chg="del">
          <ac:chgData name="Christof Konstantinopoulos" userId="9ebe9586d4a780ec" providerId="LiveId" clId="{3B344F3B-0833-434B-A066-C5CA3BD004EE}" dt="2023-05-03T07:39:49.028" v="456" actId="478"/>
          <ac:spMkLst>
            <pc:docMk/>
            <pc:sldMk cId="2654666051" sldId="276"/>
            <ac:spMk id="4" creationId="{7F9B0C65-9DC8-85BD-E3A4-40DAA899EC18}"/>
          </ac:spMkLst>
        </pc:spChg>
        <pc:picChg chg="del">
          <ac:chgData name="Christof Konstantinopoulos" userId="9ebe9586d4a780ec" providerId="LiveId" clId="{3B344F3B-0833-434B-A066-C5CA3BD004EE}" dt="2023-05-03T07:39:40.607" v="455" actId="478"/>
          <ac:picMkLst>
            <pc:docMk/>
            <pc:sldMk cId="2654666051" sldId="276"/>
            <ac:picMk id="7" creationId="{DF0335C8-9894-43B3-A5CB-24D7ABEC2834}"/>
          </ac:picMkLst>
        </pc:picChg>
      </pc:sldChg>
      <pc:sldChg chg="modSp mod">
        <pc:chgData name="Christof Konstantinopoulos" userId="9ebe9586d4a780ec" providerId="LiveId" clId="{3B344F3B-0833-434B-A066-C5CA3BD004EE}" dt="2023-05-03T07:28:24.854" v="233" actId="6549"/>
        <pc:sldMkLst>
          <pc:docMk/>
          <pc:sldMk cId="1022986928" sldId="283"/>
        </pc:sldMkLst>
        <pc:spChg chg="mod">
          <ac:chgData name="Christof Konstantinopoulos" userId="9ebe9586d4a780ec" providerId="LiveId" clId="{3B344F3B-0833-434B-A066-C5CA3BD004EE}" dt="2023-05-03T07:28:24.854" v="233" actId="6549"/>
          <ac:spMkLst>
            <pc:docMk/>
            <pc:sldMk cId="1022986928" sldId="283"/>
            <ac:spMk id="3" creationId="{A8DBEE4F-79D5-4050-BEF0-986476E94E88}"/>
          </ac:spMkLst>
        </pc:spChg>
      </pc:sldChg>
      <pc:sldChg chg="new del ord">
        <pc:chgData name="Christof Konstantinopoulos" userId="9ebe9586d4a780ec" providerId="LiveId" clId="{3B344F3B-0833-434B-A066-C5CA3BD004EE}" dt="2023-05-03T07:44:40.287" v="556" actId="47"/>
        <pc:sldMkLst>
          <pc:docMk/>
          <pc:sldMk cId="1455548064" sldId="284"/>
        </pc:sldMkLst>
      </pc:sldChg>
      <pc:sldChg chg="add">
        <pc:chgData name="Christof Konstantinopoulos" userId="9ebe9586d4a780ec" providerId="LiveId" clId="{3B344F3B-0833-434B-A066-C5CA3BD004EE}" dt="2023-05-03T07:44:37.739" v="555"/>
        <pc:sldMkLst>
          <pc:docMk/>
          <pc:sldMk cId="740860282" sldId="285"/>
        </pc:sldMkLst>
      </pc:sldChg>
    </pc:docChg>
  </pc:docChgLst>
  <pc:docChgLst>
    <pc:chgData name="Christof Konstantinopoulos" userId="9ebe9586d4a780ec" providerId="LiveId" clId="{A2DEC8D5-72BE-48B1-8746-7325BACD09A2}"/>
    <pc:docChg chg="undo redo custSel delSld modSld sldOrd">
      <pc:chgData name="Christof Konstantinopoulos" userId="9ebe9586d4a780ec" providerId="LiveId" clId="{A2DEC8D5-72BE-48B1-8746-7325BACD09A2}" dt="2023-03-01T09:00:06.331" v="1120" actId="1076"/>
      <pc:docMkLst>
        <pc:docMk/>
      </pc:docMkLst>
      <pc:sldChg chg="addSp delSp modSp mod">
        <pc:chgData name="Christof Konstantinopoulos" userId="9ebe9586d4a780ec" providerId="LiveId" clId="{A2DEC8D5-72BE-48B1-8746-7325BACD09A2}" dt="2023-03-01T08:59:26.224" v="1116" actId="1076"/>
        <pc:sldMkLst>
          <pc:docMk/>
          <pc:sldMk cId="3157961560" sldId="266"/>
        </pc:sldMkLst>
        <pc:spChg chg="add del mod">
          <ac:chgData name="Christof Konstantinopoulos" userId="9ebe9586d4a780ec" providerId="LiveId" clId="{A2DEC8D5-72BE-48B1-8746-7325BACD09A2}" dt="2023-03-01T08:34:55.419" v="646"/>
          <ac:spMkLst>
            <pc:docMk/>
            <pc:sldMk cId="3157961560" sldId="266"/>
            <ac:spMk id="3" creationId="{B6766AA8-0742-4F49-8BF8-EAA539368DA5}"/>
          </ac:spMkLst>
        </pc:spChg>
        <pc:picChg chg="add mod">
          <ac:chgData name="Christof Konstantinopoulos" userId="9ebe9586d4a780ec" providerId="LiveId" clId="{A2DEC8D5-72BE-48B1-8746-7325BACD09A2}" dt="2023-03-01T08:59:26.224" v="1116" actId="1076"/>
          <ac:picMkLst>
            <pc:docMk/>
            <pc:sldMk cId="3157961560" sldId="266"/>
            <ac:picMk id="3" creationId="{615857B6-8F8A-49E9-8C37-8C3F4C355E94}"/>
          </ac:picMkLst>
        </pc:picChg>
        <pc:picChg chg="add del mod">
          <ac:chgData name="Christof Konstantinopoulos" userId="9ebe9586d4a780ec" providerId="LiveId" clId="{A2DEC8D5-72BE-48B1-8746-7325BACD09A2}" dt="2023-03-01T08:34:55.419" v="646"/>
          <ac:picMkLst>
            <pc:docMk/>
            <pc:sldMk cId="3157961560" sldId="266"/>
            <ac:picMk id="6" creationId="{A3E7F76D-88AE-4F29-8B08-2688756D99C9}"/>
          </ac:picMkLst>
        </pc:picChg>
        <pc:picChg chg="add del">
          <ac:chgData name="Christof Konstantinopoulos" userId="9ebe9586d4a780ec" providerId="LiveId" clId="{A2DEC8D5-72BE-48B1-8746-7325BACD09A2}" dt="2023-03-01T08:34:55.010" v="645" actId="478"/>
          <ac:picMkLst>
            <pc:docMk/>
            <pc:sldMk cId="3157961560" sldId="266"/>
            <ac:picMk id="11" creationId="{91CCFCFB-7E1B-787E-897A-F1763D281009}"/>
          </ac:picMkLst>
        </pc:picChg>
      </pc:sldChg>
      <pc:sldChg chg="modSp mod modNotesTx">
        <pc:chgData name="Christof Konstantinopoulos" userId="9ebe9586d4a780ec" providerId="LiveId" clId="{A2DEC8D5-72BE-48B1-8746-7325BACD09A2}" dt="2023-03-01T08:55:31.023" v="1073"/>
        <pc:sldMkLst>
          <pc:docMk/>
          <pc:sldMk cId="409394602" sldId="267"/>
        </pc:sldMkLst>
        <pc:spChg chg="mod">
          <ac:chgData name="Christof Konstantinopoulos" userId="9ebe9586d4a780ec" providerId="LiveId" clId="{A2DEC8D5-72BE-48B1-8746-7325BACD09A2}" dt="2023-03-01T08:55:13.045" v="1072" actId="20577"/>
          <ac:spMkLst>
            <pc:docMk/>
            <pc:sldMk cId="409394602" sldId="267"/>
            <ac:spMk id="3" creationId="{A8DBEE4F-79D5-4050-BEF0-986476E94E88}"/>
          </ac:spMkLst>
        </pc:spChg>
      </pc:sldChg>
      <pc:sldChg chg="del">
        <pc:chgData name="Christof Konstantinopoulos" userId="9ebe9586d4a780ec" providerId="LiveId" clId="{A2DEC8D5-72BE-48B1-8746-7325BACD09A2}" dt="2023-03-01T08:17:27.969" v="73" actId="47"/>
        <pc:sldMkLst>
          <pc:docMk/>
          <pc:sldMk cId="579028001" sldId="271"/>
        </pc:sldMkLst>
      </pc:sldChg>
      <pc:sldChg chg="modSp mod modNotesTx">
        <pc:chgData name="Christof Konstantinopoulos" userId="9ebe9586d4a780ec" providerId="LiveId" clId="{A2DEC8D5-72BE-48B1-8746-7325BACD09A2}" dt="2023-03-01T08:57:50.368" v="1114" actId="255"/>
        <pc:sldMkLst>
          <pc:docMk/>
          <pc:sldMk cId="3643890334" sldId="272"/>
        </pc:sldMkLst>
        <pc:spChg chg="mod">
          <ac:chgData name="Christof Konstantinopoulos" userId="9ebe9586d4a780ec" providerId="LiveId" clId="{A2DEC8D5-72BE-48B1-8746-7325BACD09A2}" dt="2023-03-01T08:27:31.038" v="640" actId="20577"/>
          <ac:spMkLst>
            <pc:docMk/>
            <pc:sldMk cId="3643890334" sldId="272"/>
            <ac:spMk id="5" creationId="{9B780B78-B73A-4828-9668-7104DBE7E107}"/>
          </ac:spMkLst>
        </pc:spChg>
        <pc:spChg chg="mod">
          <ac:chgData name="Christof Konstantinopoulos" userId="9ebe9586d4a780ec" providerId="LiveId" clId="{A2DEC8D5-72BE-48B1-8746-7325BACD09A2}" dt="2023-03-01T08:57:50.368" v="1114" actId="255"/>
          <ac:spMkLst>
            <pc:docMk/>
            <pc:sldMk cId="3643890334" sldId="272"/>
            <ac:spMk id="6" creationId="{1A492176-D758-4F25-ACFA-7E462DEE0938}"/>
          </ac:spMkLst>
        </pc:spChg>
      </pc:sldChg>
      <pc:sldChg chg="addSp delSp modSp mod ord">
        <pc:chgData name="Christof Konstantinopoulos" userId="9ebe9586d4a780ec" providerId="LiveId" clId="{A2DEC8D5-72BE-48B1-8746-7325BACD09A2}" dt="2023-03-01T08:17:41.212" v="75"/>
        <pc:sldMkLst>
          <pc:docMk/>
          <pc:sldMk cId="3576025521" sldId="273"/>
        </pc:sldMkLst>
        <pc:picChg chg="mod modCrop">
          <ac:chgData name="Christof Konstantinopoulos" userId="9ebe9586d4a780ec" providerId="LiveId" clId="{A2DEC8D5-72BE-48B1-8746-7325BACD09A2}" dt="2023-03-01T08:16:45.202" v="69" actId="732"/>
          <ac:picMkLst>
            <pc:docMk/>
            <pc:sldMk cId="3576025521" sldId="273"/>
            <ac:picMk id="3" creationId="{B3A326CE-2062-4716-A678-D96AB036E361}"/>
          </ac:picMkLst>
        </pc:picChg>
        <pc:picChg chg="del">
          <ac:chgData name="Christof Konstantinopoulos" userId="9ebe9586d4a780ec" providerId="LiveId" clId="{A2DEC8D5-72BE-48B1-8746-7325BACD09A2}" dt="2023-03-01T08:15:25.290" v="60" actId="478"/>
          <ac:picMkLst>
            <pc:docMk/>
            <pc:sldMk cId="3576025521" sldId="273"/>
            <ac:picMk id="5" creationId="{CF3A2D1B-A0FB-4BE8-8B91-FF89BD90F394}"/>
          </ac:picMkLst>
        </pc:picChg>
        <pc:picChg chg="add mod modCrop">
          <ac:chgData name="Christof Konstantinopoulos" userId="9ebe9586d4a780ec" providerId="LiveId" clId="{A2DEC8D5-72BE-48B1-8746-7325BACD09A2}" dt="2023-03-01T08:16:50.176" v="70" actId="1076"/>
          <ac:picMkLst>
            <pc:docMk/>
            <pc:sldMk cId="3576025521" sldId="273"/>
            <ac:picMk id="6" creationId="{A6E5948D-6777-4BA9-8C77-47167D2ADCE3}"/>
          </ac:picMkLst>
        </pc:picChg>
        <pc:picChg chg="del">
          <ac:chgData name="Christof Konstantinopoulos" userId="9ebe9586d4a780ec" providerId="LiveId" clId="{A2DEC8D5-72BE-48B1-8746-7325BACD09A2}" dt="2023-03-01T08:15:29.069" v="61" actId="478"/>
          <ac:picMkLst>
            <pc:docMk/>
            <pc:sldMk cId="3576025521" sldId="273"/>
            <ac:picMk id="7" creationId="{85108934-8485-4ADE-ABBF-2E6A372C1395}"/>
          </ac:picMkLst>
        </pc:picChg>
        <pc:picChg chg="add mod">
          <ac:chgData name="Christof Konstantinopoulos" userId="9ebe9586d4a780ec" providerId="LiveId" clId="{A2DEC8D5-72BE-48B1-8746-7325BACD09A2}" dt="2023-03-01T08:17:08.514" v="72" actId="1076"/>
          <ac:picMkLst>
            <pc:docMk/>
            <pc:sldMk cId="3576025521" sldId="273"/>
            <ac:picMk id="8" creationId="{0A503511-D1F0-4629-BD26-A512D2E505D5}"/>
          </ac:picMkLst>
        </pc:picChg>
      </pc:sldChg>
      <pc:sldChg chg="addSp delSp modSp mod">
        <pc:chgData name="Christof Konstantinopoulos" userId="9ebe9586d4a780ec" providerId="LiveId" clId="{A2DEC8D5-72BE-48B1-8746-7325BACD09A2}" dt="2023-03-01T08:35:33.745" v="653" actId="1076"/>
        <pc:sldMkLst>
          <pc:docMk/>
          <pc:sldMk cId="2654666051" sldId="276"/>
        </pc:sldMkLst>
        <pc:picChg chg="del">
          <ac:chgData name="Christof Konstantinopoulos" userId="9ebe9586d4a780ec" providerId="LiveId" clId="{A2DEC8D5-72BE-48B1-8746-7325BACD09A2}" dt="2023-03-01T08:35:06.793" v="647" actId="478"/>
          <ac:picMkLst>
            <pc:docMk/>
            <pc:sldMk cId="2654666051" sldId="276"/>
            <ac:picMk id="6" creationId="{F5CF55CD-2D66-4F78-08E9-3E8CDEDA840D}"/>
          </ac:picMkLst>
        </pc:picChg>
        <pc:picChg chg="add mod">
          <ac:chgData name="Christof Konstantinopoulos" userId="9ebe9586d4a780ec" providerId="LiveId" clId="{A2DEC8D5-72BE-48B1-8746-7325BACD09A2}" dt="2023-03-01T08:35:33.745" v="653" actId="1076"/>
          <ac:picMkLst>
            <pc:docMk/>
            <pc:sldMk cId="2654666051" sldId="276"/>
            <ac:picMk id="7" creationId="{DF0335C8-9894-43B3-A5CB-24D7ABEC2834}"/>
          </ac:picMkLst>
        </pc:picChg>
      </pc:sldChg>
      <pc:sldChg chg="modSp del mod modNotesTx">
        <pc:chgData name="Christof Konstantinopoulos" userId="9ebe9586d4a780ec" providerId="LiveId" clId="{A2DEC8D5-72BE-48B1-8746-7325BACD09A2}" dt="2023-03-01T08:55:35.498" v="1074" actId="47"/>
        <pc:sldMkLst>
          <pc:docMk/>
          <pc:sldMk cId="1550053859" sldId="281"/>
        </pc:sldMkLst>
        <pc:spChg chg="mod">
          <ac:chgData name="Christof Konstantinopoulos" userId="9ebe9586d4a780ec" providerId="LiveId" clId="{A2DEC8D5-72BE-48B1-8746-7325BACD09A2}" dt="2023-03-01T08:36:17.961" v="667" actId="20577"/>
          <ac:spMkLst>
            <pc:docMk/>
            <pc:sldMk cId="1550053859" sldId="281"/>
            <ac:spMk id="6" creationId="{1A492176-D758-4F25-ACFA-7E462DEE0938}"/>
          </ac:spMkLst>
        </pc:spChg>
      </pc:sldChg>
      <pc:sldChg chg="modSp mod modNotesTx">
        <pc:chgData name="Christof Konstantinopoulos" userId="9ebe9586d4a780ec" providerId="LiveId" clId="{A2DEC8D5-72BE-48B1-8746-7325BACD09A2}" dt="2023-03-01T08:52:43.838" v="919" actId="255"/>
        <pc:sldMkLst>
          <pc:docMk/>
          <pc:sldMk cId="445209986" sldId="282"/>
        </pc:sldMkLst>
        <pc:spChg chg="mod">
          <ac:chgData name="Christof Konstantinopoulos" userId="9ebe9586d4a780ec" providerId="LiveId" clId="{A2DEC8D5-72BE-48B1-8746-7325BACD09A2}" dt="2023-03-01T08:52:43.838" v="919" actId="255"/>
          <ac:spMkLst>
            <pc:docMk/>
            <pc:sldMk cId="445209986" sldId="282"/>
            <ac:spMk id="3" creationId="{A8DBEE4F-79D5-4050-BEF0-986476E94E88}"/>
          </ac:spMkLst>
        </pc:spChg>
      </pc:sldChg>
      <pc:sldChg chg="addSp modSp mod">
        <pc:chgData name="Christof Konstantinopoulos" userId="9ebe9586d4a780ec" providerId="LiveId" clId="{A2DEC8D5-72BE-48B1-8746-7325BACD09A2}" dt="2023-03-01T09:00:06.331" v="1120" actId="1076"/>
        <pc:sldMkLst>
          <pc:docMk/>
          <pc:sldMk cId="1022986928" sldId="283"/>
        </pc:sldMkLst>
        <pc:spChg chg="mod">
          <ac:chgData name="Christof Konstantinopoulos" userId="9ebe9586d4a780ec" providerId="LiveId" clId="{A2DEC8D5-72BE-48B1-8746-7325BACD09A2}" dt="2023-03-01T08:56:38.666" v="1111" actId="20577"/>
          <ac:spMkLst>
            <pc:docMk/>
            <pc:sldMk cId="1022986928" sldId="283"/>
            <ac:spMk id="3" creationId="{A8DBEE4F-79D5-4050-BEF0-986476E94E88}"/>
          </ac:spMkLst>
        </pc:spChg>
        <pc:picChg chg="add mod">
          <ac:chgData name="Christof Konstantinopoulos" userId="9ebe9586d4a780ec" providerId="LiveId" clId="{A2DEC8D5-72BE-48B1-8746-7325BACD09A2}" dt="2023-03-01T09:00:06.331" v="1120" actId="1076"/>
          <ac:picMkLst>
            <pc:docMk/>
            <pc:sldMk cId="1022986928" sldId="283"/>
            <ac:picMk id="7" creationId="{5FE4B079-BF61-4DC5-9D56-10D558BCD917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781BF-E3A0-4EFB-B677-422315A0A643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FB6400-CB39-44B3-AECF-95026B3AEE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46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Fun Fact:  gerechnet vom 14.1.2008 haben wir am 31.3.2023 unser 5555 Tage Jubiläum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2356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sz="1200" dirty="0"/>
              <a:t> Retro-Spieleprogrammierung in C#: Geschichte eines Frameworks zur Erstellung von Textadventures</a:t>
            </a:r>
          </a:p>
          <a:p>
            <a:pPr>
              <a:buFontTx/>
              <a:buChar char="-"/>
            </a:pPr>
            <a:r>
              <a:rPr lang="de-DE" sz="1200" dirty="0"/>
              <a:t> Azure AD</a:t>
            </a:r>
          </a:p>
          <a:p>
            <a:pPr>
              <a:buFontTx/>
              <a:buChar char="-"/>
            </a:pPr>
            <a:r>
              <a:rPr lang="de-DE" sz="1200" dirty="0"/>
              <a:t> </a:t>
            </a:r>
            <a:r>
              <a:rPr lang="de-DE" dirty="0"/>
              <a:t>IOSP (7.6.)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2038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2381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8450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1E81ABE1-1F2D-4F3E-A99C-94E03A4B8D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F0912F6-54B5-41EB-86BB-A1A65A84F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ln>
            <a:solidFill>
              <a:schemeClr val="bg2">
                <a:lumMod val="90000"/>
              </a:schemeClr>
            </a:solidFill>
          </a:ln>
        </p:spPr>
        <p:txBody>
          <a:bodyPr anchor="b"/>
          <a:lstStyle>
            <a:lvl1pPr algn="ctr">
              <a:defRPr sz="6000"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A60E19E-6688-45DF-8E1E-CF5433129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855662"/>
          </a:xfrm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>
                <a:latin typeface="Agency FB" panose="020B05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13735E-72AD-45A5-93E2-0AAFE662E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F73769-12AA-48B3-B249-A326A6DDA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E430638-E1FA-416B-AC27-85D9FA2F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7AC16AF-8117-42AE-B8A3-1254D6DF10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728" y="4864780"/>
            <a:ext cx="3098543" cy="108449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55FD4FFE-C2DE-4CAA-94FB-5AABFCFF2A8E}"/>
              </a:ext>
            </a:extLst>
          </p:cNvPr>
          <p:cNvSpPr txBox="1"/>
          <p:nvPr userDrawn="1"/>
        </p:nvSpPr>
        <p:spPr>
          <a:xfrm>
            <a:off x="4067175" y="5771575"/>
            <a:ext cx="40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www.do-dotnet.de</a:t>
            </a:r>
          </a:p>
        </p:txBody>
      </p:sp>
    </p:spTree>
    <p:extLst>
      <p:ext uri="{BB962C8B-B14F-4D97-AF65-F5344CB8AC3E}">
        <p14:creationId xmlns:p14="http://schemas.microsoft.com/office/powerpoint/2010/main" val="354524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D39BB1-9E00-425A-8FCB-E69B8278E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284A1DD-034B-4375-AC54-2DF23310E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1B7E2A-AC59-4CED-9AE5-9511BF088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D9032A-2551-4194-97D7-44F674826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1D8E6A-6D71-49A9-87B6-AB4457390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948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C544024-2B45-4395-B00D-5FCC323EA2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84FC099-536B-4675-9BD0-F422D810F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87B898-256D-48F3-B2DC-67E77AA42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7751C8-2642-4BAD-8495-9187253BB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F91D0B-99D1-43D1-903F-E8E6AB522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293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91BF66-2491-4251-A94E-EA4BFAFF0ECE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bg2">
                <a:lumMod val="90000"/>
              </a:schemeClr>
            </a:solidFill>
          </a:ln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AFB019-86C2-4D1D-8017-8A07431C730A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chemeClr val="bg2">
                <a:lumMod val="90000"/>
              </a:schemeClr>
            </a:solidFill>
          </a:ln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  <a:lvl2pPr>
              <a:defRPr>
                <a:latin typeface="Agency FB" panose="020B0503020202020204" pitchFamily="34" charset="0"/>
              </a:defRPr>
            </a:lvl2pPr>
            <a:lvl3pPr>
              <a:defRPr>
                <a:latin typeface="Agency FB" panose="020B0503020202020204" pitchFamily="34" charset="0"/>
              </a:defRPr>
            </a:lvl3pPr>
            <a:lvl4pPr>
              <a:defRPr>
                <a:latin typeface="Agency FB" panose="020B0503020202020204" pitchFamily="34" charset="0"/>
              </a:defRPr>
            </a:lvl4pPr>
            <a:lvl5pPr>
              <a:defRPr>
                <a:latin typeface="Agency FB" panose="020B0503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1969CC-D912-42DA-8539-B907BC786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37CDB5-7CC5-4BD7-87D3-8B50B7E03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D25014-5230-444F-9EB2-915F00895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383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798889-6B8D-4CD9-A02F-503F60022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9A690A-A6E2-49F3-85CF-80B5586D7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AB6CEC-99F8-4200-B80A-60049CD72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2436FBA-6F4B-4CDF-9098-B3EEB93AF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DCA54C-F04D-4806-B02F-8AC780119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3503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580B3F-FED7-4EAA-8C44-E9CC011EA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6DF156-E603-4DF5-B43B-1D7A2F47E1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A2D97A-9CE5-46CC-AE33-1CD7D6D927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EE04942-0092-41AD-AEDF-4B53D438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91A7AE-656F-4828-AB76-39560A790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099C18-DFFE-4689-AB8A-FA158161A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511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BAF8CC-544E-41CA-8031-7FF12BA36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E17E7F-B02D-4DFC-A229-B596E6B63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BEDD33A-608B-4A96-93C3-2A167F89D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E10C5EC-33DC-4F36-AFC1-5D9766BEF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B57CCA9-4ECA-4776-B7E4-FFADA40D9C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B1F59D2-7C57-40AA-AD3C-B6A3E0004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1B40EF6-2EAF-41B4-99AA-BDDC78D74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2085DE-2178-428E-BEC6-1D3FF5D69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351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2A6AA4-096A-4074-B45A-5866597DA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42314F2-D2E3-4ED1-9309-C771809A7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4D7EC1-2DF3-4999-AC3A-ADACBDB34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2402A43-6655-4B8F-AC7C-DDAA6A36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7766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4196250-91F0-4E8F-978C-4DA736B24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E55EC38-2B27-4524-9BF1-0E84AC313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56743F-58F9-47C5-8B00-93DA1D3C6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9022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E76AB-BA8E-4FD6-86C6-84C024D03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BC3711-3D2F-4659-ADC1-BE8D92E3F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200B4F-6C13-48EF-9D2F-96040664D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38A8C2A-4320-47D2-A2CA-2C83B1AC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F43A99-BC88-4B89-A2B2-D87993609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6FEED3E-C77F-47CA-BE24-8A1CB9506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9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8160FF-265F-42EA-9A3D-50D4635FD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F453541-CEB0-4E79-BF59-14D3851AC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5BCB91C-D7D1-420B-AA93-EB6568286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C1572A-3CDD-4A99-8622-7A4860F43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5DD735-D344-481F-B0E7-31CB121C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7FFAD4A-CB12-4268-B263-3544D563C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95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E7A9F15-44FC-455E-8CD5-AF6A85CE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63E444-7C23-40D2-BC7F-133CBC7E4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vert="horz" lIns="91440" tIns="72000" rIns="91440" bIns="7200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7DEAF6-3D31-4BEF-9ACB-7741120487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fld id="{ED20F93B-5908-4E56-B4FA-DE4F1F68FB12}" type="datetimeFigureOut">
              <a:rPr lang="de-DE" smtClean="0"/>
              <a:pPr/>
              <a:t>05.07.2023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81D9AA-F61C-46AB-A73D-C41593879D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D77E21-A60C-4F64-8AFA-7226E22FE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fld id="{C03CFC7D-1D04-4E17-A35C-0131E623BC2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61E2782-0812-42EC-856B-D99AE9609A37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241" y="6220619"/>
            <a:ext cx="1555749" cy="544512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4039A00-BEAD-4159-9656-545869C5690A}"/>
              </a:ext>
            </a:extLst>
          </p:cNvPr>
          <p:cNvCxnSpPr>
            <a:cxnSpLocks/>
          </p:cNvCxnSpPr>
          <p:nvPr userDrawn="1"/>
        </p:nvCxnSpPr>
        <p:spPr>
          <a:xfrm>
            <a:off x="838200" y="6457950"/>
            <a:ext cx="90170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0BD4DB81-08B0-4295-AAFA-DAFD09BB77A4}"/>
              </a:ext>
            </a:extLst>
          </p:cNvPr>
          <p:cNvCxnSpPr>
            <a:cxnSpLocks/>
          </p:cNvCxnSpPr>
          <p:nvPr userDrawn="1"/>
        </p:nvCxnSpPr>
        <p:spPr>
          <a:xfrm>
            <a:off x="831850" y="6699250"/>
            <a:ext cx="90170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396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gency FB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901ADB-EC8D-4C87-ACA5-8825A7462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1978189"/>
          </a:xfrm>
        </p:spPr>
        <p:txBody>
          <a:bodyPr anchor="ctr">
            <a:normAutofit/>
          </a:bodyPr>
          <a:lstStyle/>
          <a:p>
            <a:r>
              <a:rPr lang="de-DE" sz="7200" b="1" dirty="0"/>
              <a:t>.net User Group Dortmund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02101D-099E-417A-B1CA-358B1EDEB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58207"/>
            <a:ext cx="9144000" cy="1534510"/>
          </a:xfrm>
        </p:spPr>
        <p:txBody>
          <a:bodyPr anchor="ctr">
            <a:normAutofit/>
          </a:bodyPr>
          <a:lstStyle/>
          <a:p>
            <a:r>
              <a:rPr lang="de-DE" dirty="0"/>
              <a:t>      Paul Mizel         Christof Konstantinopoulos        Marc Biegota</a:t>
            </a:r>
          </a:p>
        </p:txBody>
      </p:sp>
    </p:spTree>
    <p:extLst>
      <p:ext uri="{BB962C8B-B14F-4D97-AF65-F5344CB8AC3E}">
        <p14:creationId xmlns:p14="http://schemas.microsoft.com/office/powerpoint/2010/main" val="740860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B8207F4-D81D-4C7A-8372-FB2F23664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7661758" cy="3720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3A326CE-2062-4716-A678-D96AB036E3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308"/>
          <a:stretch/>
        </p:blipFill>
        <p:spPr>
          <a:xfrm>
            <a:off x="5717628" y="3429000"/>
            <a:ext cx="6474372" cy="3429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6E5948D-6777-4BA9-8C77-47167D2ADCE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9"/>
          <a:stretch/>
        </p:blipFill>
        <p:spPr>
          <a:xfrm>
            <a:off x="0" y="2939845"/>
            <a:ext cx="5717628" cy="39181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3" descr="C:\Users\pmizel\Desktop\USER_GROUP\Holger Schwichtenberg Jan09\_ELM4111.jpg">
            <a:extLst>
              <a:ext uri="{FF2B5EF4-FFF2-40B4-BE49-F238E27FC236}">
                <a16:creationId xmlns:a16="http://schemas.microsoft.com/office/drawing/2014/main" id="{0A503511-D1F0-4629-BD26-A512D2E50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986" y="0"/>
            <a:ext cx="5602014" cy="3720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76025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901ADB-EC8D-4C87-ACA5-8825A7462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1978189"/>
          </a:xfrm>
        </p:spPr>
        <p:txBody>
          <a:bodyPr anchor="ctr">
            <a:normAutofit/>
          </a:bodyPr>
          <a:lstStyle/>
          <a:p>
            <a:r>
              <a:rPr lang="de-DE" sz="7200" b="1" dirty="0"/>
              <a:t>.net User Group Dortmund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02101D-099E-417A-B1CA-358B1EDEB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58207"/>
            <a:ext cx="9144000" cy="1534510"/>
          </a:xfrm>
        </p:spPr>
        <p:txBody>
          <a:bodyPr anchor="ctr">
            <a:normAutofit/>
          </a:bodyPr>
          <a:lstStyle/>
          <a:p>
            <a:r>
              <a:rPr lang="de-DE" dirty="0"/>
              <a:t>      Paul Mizel         Christof Konstantinopoulos        Marc Biegota</a:t>
            </a:r>
          </a:p>
        </p:txBody>
      </p:sp>
    </p:spTree>
    <p:extLst>
      <p:ext uri="{BB962C8B-B14F-4D97-AF65-F5344CB8AC3E}">
        <p14:creationId xmlns:p14="http://schemas.microsoft.com/office/powerpoint/2010/main" val="2686163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4902"/>
            </a:schemeClr>
          </a:solidFill>
        </p:spPr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600" dirty="0"/>
              <a:t>Wann? Wo? </a:t>
            </a:r>
          </a:p>
          <a:p>
            <a:endParaRPr lang="de-DE" sz="1400" dirty="0"/>
          </a:p>
          <a:p>
            <a:pPr lvl="1"/>
            <a:r>
              <a:rPr lang="de-DE" sz="3200" dirty="0"/>
              <a:t>Jeden Monat seit</a:t>
            </a:r>
            <a:r>
              <a:rPr lang="de-DE" sz="3200" b="1" dirty="0"/>
              <a:t> </a:t>
            </a:r>
            <a:r>
              <a:rPr lang="de-DE" sz="3200" dirty="0"/>
              <a:t>14.01.2008</a:t>
            </a:r>
          </a:p>
          <a:p>
            <a:pPr lvl="1"/>
            <a:r>
              <a:rPr lang="de-DE" sz="3200" dirty="0"/>
              <a:t>Wenn möglich immer am ersten Mittwoch im Monat um 18 Uhr </a:t>
            </a:r>
            <a:r>
              <a:rPr lang="de-DE" sz="3200" b="1" dirty="0"/>
              <a:t> </a:t>
            </a:r>
            <a:endParaRPr lang="de-DE" sz="3200" dirty="0"/>
          </a:p>
          <a:p>
            <a:pPr lvl="1"/>
            <a:r>
              <a:rPr lang="de-DE" sz="3200" dirty="0"/>
              <a:t>Umgebung Dortmund </a:t>
            </a:r>
          </a:p>
        </p:txBody>
      </p:sp>
    </p:spTree>
    <p:extLst>
      <p:ext uri="{BB962C8B-B14F-4D97-AF65-F5344CB8AC3E}">
        <p14:creationId xmlns:p14="http://schemas.microsoft.com/office/powerpoint/2010/main" val="445209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4902"/>
            </a:schemeClr>
          </a:solidFill>
        </p:spPr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799"/>
            <a:ext cx="10515600" cy="4331537"/>
          </a:xfrm>
        </p:spPr>
        <p:txBody>
          <a:bodyPr>
            <a:normAutofit/>
          </a:bodyPr>
          <a:lstStyle/>
          <a:p>
            <a:r>
              <a:rPr lang="de-DE" sz="3600" dirty="0"/>
              <a:t>Wie viel kostet das?</a:t>
            </a:r>
            <a:endParaRPr lang="de-DE" sz="3200" dirty="0"/>
          </a:p>
          <a:p>
            <a:endParaRPr lang="de-DE" sz="1400" dirty="0"/>
          </a:p>
          <a:p>
            <a:pPr lvl="1"/>
            <a:r>
              <a:rPr lang="de-DE" sz="3200" dirty="0"/>
              <a:t>Unsere Treffen sind kostenlos</a:t>
            </a:r>
          </a:p>
          <a:p>
            <a:pPr lvl="1"/>
            <a:r>
              <a:rPr lang="de-DE" sz="3200" dirty="0"/>
              <a:t>Jeder ist herzlich willkommen</a:t>
            </a:r>
          </a:p>
          <a:p>
            <a:pPr lvl="1"/>
            <a:r>
              <a:rPr lang="de-DE" sz="3200" dirty="0"/>
              <a:t>Jeder kann ein Thema und/oder einen Sprecher vorschlagen</a:t>
            </a:r>
          </a:p>
          <a:p>
            <a:pPr lvl="1"/>
            <a:r>
              <a:rPr lang="de-DE" sz="3200" dirty="0"/>
              <a:t>Wer möchte kann auch selber einen Vortrag halten.</a:t>
            </a:r>
            <a:br>
              <a:rPr lang="de-DE" sz="2800" dirty="0"/>
            </a:b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409394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4902"/>
            </a:schemeClr>
          </a:solidFill>
        </p:spPr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600" dirty="0"/>
              <a:t>Neueste Infos und Kontakt zu uns</a:t>
            </a:r>
            <a:br>
              <a:rPr lang="de-DE" sz="3600" dirty="0"/>
            </a:br>
            <a:endParaRPr lang="de-DE" sz="3600" dirty="0"/>
          </a:p>
          <a:p>
            <a:pPr lvl="1"/>
            <a:r>
              <a:rPr lang="de-DE" sz="3600" strike="dblStrike" dirty="0"/>
              <a:t>XING Gruppe</a:t>
            </a:r>
            <a:endParaRPr lang="de-DE" sz="3600" dirty="0"/>
          </a:p>
          <a:p>
            <a:pPr lvl="1"/>
            <a:r>
              <a:rPr lang="de-DE" sz="3600" dirty="0" err="1"/>
              <a:t>MeetUp</a:t>
            </a:r>
            <a:r>
              <a:rPr lang="de-DE" sz="3600" dirty="0"/>
              <a:t>  </a:t>
            </a:r>
            <a:r>
              <a:rPr lang="de-DE" dirty="0"/>
              <a:t>(kostenlos durch .net </a:t>
            </a:r>
            <a:r>
              <a:rPr lang="de-DE" dirty="0" err="1"/>
              <a:t>Foundation</a:t>
            </a:r>
            <a:r>
              <a:rPr lang="de-DE" dirty="0"/>
              <a:t> Mitgliedschaft)</a:t>
            </a:r>
          </a:p>
          <a:p>
            <a:pPr lvl="2"/>
            <a:endParaRPr lang="de-DE" sz="3200" dirty="0"/>
          </a:p>
          <a:p>
            <a:pPr lvl="2"/>
            <a:endParaRPr lang="de-DE" dirty="0"/>
          </a:p>
          <a:p>
            <a:pPr marL="0" indent="0" algn="ctr">
              <a:buNone/>
            </a:pPr>
            <a:r>
              <a:rPr lang="de-DE" sz="3600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</a:t>
            </a:r>
            <a:r>
              <a:rPr lang="de-DE" sz="3600" dirty="0">
                <a:solidFill>
                  <a:schemeClr val="accent1">
                    <a:lumMod val="75000"/>
                  </a:schemeClr>
                </a:solidFill>
              </a:rPr>
              <a:t> Zu den Treffen bitte </a:t>
            </a:r>
            <a:r>
              <a:rPr lang="de-DE" sz="3600" b="1" dirty="0">
                <a:solidFill>
                  <a:schemeClr val="accent1">
                    <a:lumMod val="75000"/>
                  </a:schemeClr>
                </a:solidFill>
              </a:rPr>
              <a:t>anmelden</a:t>
            </a:r>
            <a:r>
              <a:rPr lang="de-DE" sz="3600" dirty="0">
                <a:solidFill>
                  <a:schemeClr val="accent1">
                    <a:lumMod val="75000"/>
                  </a:schemeClr>
                </a:solidFill>
              </a:rPr>
              <a:t>, damit wir planen können !</a:t>
            </a:r>
          </a:p>
        </p:txBody>
      </p:sp>
      <p:pic>
        <p:nvPicPr>
          <p:cNvPr id="4" name="Picture 2" descr="http://www.thesocial-iq.com/wp-content/uploads/2012/06/social-media-icons3-copy.png">
            <a:extLst>
              <a:ext uri="{FF2B5EF4-FFF2-40B4-BE49-F238E27FC236}">
                <a16:creationId xmlns:a16="http://schemas.microsoft.com/office/drawing/2014/main" id="{75BF7004-60EC-4777-B6D5-996B5B2C7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0078" y="3559902"/>
            <a:ext cx="2105722" cy="882784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Ähnliches Foto">
            <a:extLst>
              <a:ext uri="{FF2B5EF4-FFF2-40B4-BE49-F238E27FC236}">
                <a16:creationId xmlns:a16="http://schemas.microsoft.com/office/drawing/2014/main" id="{29B43E6D-5B9D-40FA-8589-CFC72CA1A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531" y="632937"/>
            <a:ext cx="2194269" cy="78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ultiplikationszeichen 5">
            <a:extLst>
              <a:ext uri="{FF2B5EF4-FFF2-40B4-BE49-F238E27FC236}">
                <a16:creationId xmlns:a16="http://schemas.microsoft.com/office/drawing/2014/main" id="{4C767AFF-8299-1D5F-D015-0DDB662BE17B}"/>
              </a:ext>
            </a:extLst>
          </p:cNvPr>
          <p:cNvSpPr/>
          <p:nvPr/>
        </p:nvSpPr>
        <p:spPr>
          <a:xfrm>
            <a:off x="7326267" y="3657272"/>
            <a:ext cx="4253344" cy="688043"/>
          </a:xfrm>
          <a:prstGeom prst="mathMultiply">
            <a:avLst/>
          </a:prstGeom>
          <a:solidFill>
            <a:srgbClr val="FF0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FE4B079-BF61-4DC5-9D56-10D558BCD9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9368" y="654206"/>
            <a:ext cx="623571" cy="62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986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9B780B78-B73A-4828-9668-7104DBE7E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nächsten Termine: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A492176-D758-4F25-ACFA-7E462DEE0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de-DE" sz="1100" dirty="0">
              <a:solidFill>
                <a:prstClr val="black"/>
              </a:solidFill>
            </a:endParaRPr>
          </a:p>
          <a:p>
            <a:pPr marL="288000" indent="0">
              <a:buNone/>
            </a:pPr>
            <a:endParaRPr lang="de-DE" sz="3200" dirty="0">
              <a:solidFill>
                <a:schemeClr val="accent6"/>
              </a:solidFill>
              <a:latin typeface="Bahnschrift SemiBold Condensed" panose="020B0502040204020203" pitchFamily="34" charset="0"/>
            </a:endParaRPr>
          </a:p>
          <a:p>
            <a:pPr marL="288000" indent="0">
              <a:buNone/>
            </a:pPr>
            <a:r>
              <a:rPr lang="de-DE" sz="3200" dirty="0">
                <a:solidFill>
                  <a:schemeClr val="accent6"/>
                </a:solidFill>
                <a:latin typeface="Bahnschrift SemiBold Condensed" panose="020B0502040204020203" pitchFamily="34" charset="0"/>
              </a:rPr>
              <a:t>Mi. </a:t>
            </a:r>
            <a:r>
              <a:rPr lang="de-DE" sz="3200">
                <a:solidFill>
                  <a:schemeClr val="accent6"/>
                </a:solidFill>
                <a:latin typeface="Bahnschrift SemiBold Condensed" panose="020B0502040204020203" pitchFamily="34" charset="0"/>
              </a:rPr>
              <a:t>05.07  - </a:t>
            </a:r>
            <a:r>
              <a:rPr lang="en-US" sz="3200" b="1">
                <a:solidFill>
                  <a:schemeClr val="accent6"/>
                </a:solidFill>
              </a:rPr>
              <a:t>Rapid </a:t>
            </a:r>
            <a:r>
              <a:rPr lang="en-US" sz="3200" b="1" dirty="0">
                <a:solidFill>
                  <a:schemeClr val="accent6"/>
                </a:solidFill>
              </a:rPr>
              <a:t>Application Development </a:t>
            </a:r>
            <a:r>
              <a:rPr lang="en-US" sz="3200" b="1" dirty="0" err="1">
                <a:solidFill>
                  <a:schemeClr val="accent6"/>
                </a:solidFill>
              </a:rPr>
              <a:t>mit</a:t>
            </a:r>
            <a:r>
              <a:rPr lang="en-US" sz="3200" b="1" dirty="0">
                <a:solidFill>
                  <a:schemeClr val="accent6"/>
                </a:solidFill>
              </a:rPr>
              <a:t> </a:t>
            </a:r>
            <a:r>
              <a:rPr lang="en-US" sz="3200" b="1" dirty="0" err="1">
                <a:solidFill>
                  <a:schemeClr val="accent6"/>
                </a:solidFill>
              </a:rPr>
              <a:t>Hasura</a:t>
            </a:r>
            <a:r>
              <a:rPr kumimoji="0" lang="de-DE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– Johannes Katzer</a:t>
            </a: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</a:t>
            </a:r>
          </a:p>
          <a:p>
            <a:pPr marL="288000" indent="0">
              <a:buNone/>
            </a:pPr>
            <a:endParaRPr lang="de-DE" sz="1100" dirty="0">
              <a:solidFill>
                <a:prstClr val="black"/>
              </a:solidFill>
            </a:endParaRPr>
          </a:p>
          <a:p>
            <a:pPr marL="288000" indent="0">
              <a:buNone/>
            </a:pPr>
            <a:endParaRPr lang="de-DE" sz="1800" dirty="0">
              <a:latin typeface="Bahnschrift SemiBold Condensed" panose="020B0502040204020203" pitchFamily="34" charset="0"/>
            </a:endParaRPr>
          </a:p>
          <a:p>
            <a:pPr marL="288000" indent="0">
              <a:buNone/>
            </a:pPr>
            <a:r>
              <a:rPr lang="de-DE" sz="1800" dirty="0">
                <a:latin typeface="Bahnschrift SemiBold Condensed" panose="020B0502040204020203" pitchFamily="34" charset="0"/>
              </a:rPr>
              <a:t>Mi. 02.08  </a:t>
            </a:r>
            <a:r>
              <a:rPr lang="de-DE" sz="1800" dirty="0">
                <a:solidFill>
                  <a:prstClr val="black"/>
                </a:solidFill>
              </a:rPr>
              <a:t>- noch frei –</a:t>
            </a:r>
          </a:p>
          <a:p>
            <a:pPr marL="288000" indent="0">
              <a:buNone/>
            </a:pPr>
            <a:r>
              <a:rPr lang="de-DE" sz="1800" dirty="0">
                <a:latin typeface="Bahnschrift SemiBold Condensed" panose="020B0502040204020203" pitchFamily="34" charset="0"/>
              </a:rPr>
              <a:t>Mi. 06.09  </a:t>
            </a:r>
            <a:r>
              <a:rPr lang="de-DE" sz="1800" dirty="0">
                <a:solidFill>
                  <a:prstClr val="black"/>
                </a:solidFill>
              </a:rPr>
              <a:t>- noch frei -</a:t>
            </a:r>
            <a:endParaRPr lang="de-DE" sz="1800" dirty="0"/>
          </a:p>
          <a:p>
            <a:pPr marL="288000" indent="0">
              <a:buNone/>
            </a:pPr>
            <a:r>
              <a:rPr lang="de-DE" dirty="0">
                <a:latin typeface="Bahnschrift SemiBold Condensed" panose="020B0502040204020203" pitchFamily="34" charset="0"/>
              </a:rPr>
              <a:t>Mi. 04.10  - </a:t>
            </a:r>
            <a:r>
              <a:rPr lang="de-DE" b="1" dirty="0" err="1">
                <a:solidFill>
                  <a:prstClr val="black"/>
                </a:solidFill>
              </a:rPr>
              <a:t>Trending</a:t>
            </a:r>
            <a:r>
              <a:rPr lang="de-DE" b="1" dirty="0">
                <a:solidFill>
                  <a:prstClr val="black"/>
                </a:solidFill>
              </a:rPr>
              <a:t> in Software Engineering </a:t>
            </a:r>
            <a:r>
              <a:rPr lang="de-DE" dirty="0">
                <a:solidFill>
                  <a:prstClr val="black"/>
                </a:solidFill>
              </a:rPr>
              <a:t>– Veit Jahn</a:t>
            </a:r>
            <a:endParaRPr lang="de-DE" sz="2400" dirty="0">
              <a:solidFill>
                <a:prstClr val="black"/>
              </a:solidFill>
            </a:endParaRPr>
          </a:p>
          <a:p>
            <a:pPr marL="288000" indent="0">
              <a:buNone/>
            </a:pPr>
            <a:r>
              <a:rPr lang="de-DE" sz="1800" dirty="0">
                <a:latin typeface="Bahnschrift SemiBold Condensed" panose="020B0502040204020203" pitchFamily="34" charset="0"/>
              </a:rPr>
              <a:t>Mi. 08.11  </a:t>
            </a:r>
            <a:r>
              <a:rPr lang="de-DE" sz="1800" dirty="0">
                <a:solidFill>
                  <a:prstClr val="black"/>
                </a:solidFill>
              </a:rPr>
              <a:t>- noch frei -</a:t>
            </a:r>
            <a:endParaRPr lang="de-DE" sz="1800" dirty="0"/>
          </a:p>
          <a:p>
            <a:pPr marL="288000" indent="0">
              <a:buNone/>
            </a:pPr>
            <a:r>
              <a:rPr lang="de-DE" sz="1800" dirty="0">
                <a:latin typeface="Bahnschrift SemiBold Condensed" panose="020B0502040204020203" pitchFamily="34" charset="0"/>
              </a:rPr>
              <a:t>Mi. 06.12  </a:t>
            </a:r>
            <a:r>
              <a:rPr lang="de-DE" sz="1800" dirty="0">
                <a:solidFill>
                  <a:prstClr val="black"/>
                </a:solidFill>
              </a:rPr>
              <a:t>- noch frei -</a:t>
            </a: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br>
              <a:rPr lang="de-DE" sz="1800" dirty="0"/>
            </a:b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3643890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DD5D14-9FAB-4643-A5F9-41242D212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Partner &amp; Sponsoren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A3E7F76D-88AE-4F29-8B08-2688756D99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597" y="1825625"/>
            <a:ext cx="8510805" cy="4351338"/>
          </a:xfr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15857B6-8F8A-49E9-8C37-8C3F4C355E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664" y="461168"/>
            <a:ext cx="113347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61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19254B19-A516-4FAD-8EA9-A3215242E139}" vid="{256AD66A-7F0F-4049-ACDE-9675D9CB3A1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220</Words>
  <Application>Microsoft Office PowerPoint</Application>
  <PresentationFormat>Breitbild</PresentationFormat>
  <Paragraphs>48</Paragraphs>
  <Slides>8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Agency FB</vt:lpstr>
      <vt:lpstr>Arial</vt:lpstr>
      <vt:lpstr>Bahnschrift SemiBold Condensed</vt:lpstr>
      <vt:lpstr>Calibri</vt:lpstr>
      <vt:lpstr>Office</vt:lpstr>
      <vt:lpstr>.net User Group Dortmund</vt:lpstr>
      <vt:lpstr>PowerPoint-Präsentation</vt:lpstr>
      <vt:lpstr>.net User Group Dortmund</vt:lpstr>
      <vt:lpstr>.NET User Group Dortmund</vt:lpstr>
      <vt:lpstr>.NET User Group Dortmund</vt:lpstr>
      <vt:lpstr>.NET User Group Dortmund</vt:lpstr>
      <vt:lpstr>Die nächsten Termine:</vt:lpstr>
      <vt:lpstr>Partner &amp; Sponsoren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Dark Leo</dc:creator>
  <cp:lastModifiedBy>Christof Konstantinopoulos</cp:lastModifiedBy>
  <cp:revision>32</cp:revision>
  <dcterms:created xsi:type="dcterms:W3CDTF">2019-01-14T21:11:12Z</dcterms:created>
  <dcterms:modified xsi:type="dcterms:W3CDTF">2023-07-05T13:49:27Z</dcterms:modified>
</cp:coreProperties>
</file>